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15907"/>
    <a:srgbClr val="FFCC00"/>
    <a:srgbClr val="FF9933"/>
    <a:srgbClr val="333333"/>
    <a:srgbClr val="001C02"/>
    <a:srgbClr val="FBFE7A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3218" autoAdjust="0"/>
  </p:normalViewPr>
  <p:slideViewPr>
    <p:cSldViewPr>
      <p:cViewPr>
        <p:scale>
          <a:sx n="80" d="100"/>
          <a:sy n="80" d="100"/>
        </p:scale>
        <p:origin x="-2502" y="-696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163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058"/>
    </p:cViewPr>
  </p:sorterViewPr>
  <p:notesViewPr>
    <p:cSldViewPr>
      <p:cViewPr>
        <p:scale>
          <a:sx n="100" d="100"/>
          <a:sy n="100" d="100"/>
        </p:scale>
        <p:origin x="-1692" y="-72"/>
      </p:cViewPr>
      <p:guideLst>
        <p:guide orient="horz" pos="3132"/>
        <p:guide pos="2159"/>
      </p:guideLst>
    </p:cSldViewPr>
  </p:notesViewPr>
  <p:gridSpacing cx="73736200" cy="73736200"/>
</p:viewPr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9.xml"/><Relationship Id="rId3" Type="http://schemas.openxmlformats.org/officeDocument/2006/relationships/slide" Target="slides/slide18.xml"/><Relationship Id="rId7" Type="http://schemas.openxmlformats.org/officeDocument/2006/relationships/slide" Target="slides/slide28.xml"/><Relationship Id="rId12" Type="http://schemas.openxmlformats.org/officeDocument/2006/relationships/slide" Target="slides/slide33.xml"/><Relationship Id="rId2" Type="http://schemas.openxmlformats.org/officeDocument/2006/relationships/slide" Target="slides/slide17.xml"/><Relationship Id="rId1" Type="http://schemas.openxmlformats.org/officeDocument/2006/relationships/slide" Target="slides/slide10.xml"/><Relationship Id="rId6" Type="http://schemas.openxmlformats.org/officeDocument/2006/relationships/slide" Target="slides/slide22.xml"/><Relationship Id="rId11" Type="http://schemas.openxmlformats.org/officeDocument/2006/relationships/slide" Target="slides/slide32.xml"/><Relationship Id="rId5" Type="http://schemas.openxmlformats.org/officeDocument/2006/relationships/slide" Target="slides/slide21.xml"/><Relationship Id="rId10" Type="http://schemas.openxmlformats.org/officeDocument/2006/relationships/slide" Target="slides/slide31.xml"/><Relationship Id="rId4" Type="http://schemas.openxmlformats.org/officeDocument/2006/relationships/slide" Target="slides/slide20.xml"/><Relationship Id="rId9" Type="http://schemas.openxmlformats.org/officeDocument/2006/relationships/slide" Target="slides/slide30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7667</TotalTime>
  <Pages>43</Pages>
  <Words>1085</Words>
  <Application>Microsoft Office PowerPoint</Application>
  <PresentationFormat>Экран (4:3)</PresentationFormat>
  <Paragraphs>256</Paragraphs>
  <Slides>35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Radar</vt:lpstr>
      <vt:lpstr>Слайд 1</vt:lpstr>
      <vt:lpstr>Применение</vt:lpstr>
      <vt:lpstr>Технические характеристики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Гидравлические части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Таблица материалов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SUBMERSIBLE PUMPS</dc:title>
  <dc:creator>C.E.D.</dc:creator>
  <cp:lastModifiedBy>lihay</cp:lastModifiedBy>
  <cp:revision>842</cp:revision>
  <cp:lastPrinted>2016-04-07T11:54:01Z</cp:lastPrinted>
  <dcterms:created xsi:type="dcterms:W3CDTF">1997-06-18T19:14:00Z</dcterms:created>
  <dcterms:modified xsi:type="dcterms:W3CDTF">2016-04-12T11:18:55Z</dcterms:modified>
</cp:coreProperties>
</file>